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90" r:id="rId3"/>
    <p:sldId id="30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  <p14:sldId id="290"/>
            <p14:sldId id="304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2697"/>
  </p:normalViewPr>
  <p:slideViewPr>
    <p:cSldViewPr snapToGrid="0" snapToObjects="1">
      <p:cViewPr varScale="1">
        <p:scale>
          <a:sx n="138" d="100"/>
          <a:sy n="13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2791468" y="1476866"/>
            <a:ext cx="226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WSL</a:t>
            </a: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069E6-11A1-FE4D-8235-CDF89533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81" y="1589415"/>
            <a:ext cx="1060769" cy="10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67880" y="342900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2EBA6-9795-3346-9AE7-F5AC2FD0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6" y="233188"/>
            <a:ext cx="2697359" cy="2697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6C021-75C9-AB4C-9A4C-4226140A5CFC}"/>
              </a:ext>
            </a:extLst>
          </p:cNvPr>
          <p:cNvSpPr txBox="1"/>
          <p:nvPr/>
        </p:nvSpPr>
        <p:spPr>
          <a:xfrm>
            <a:off x="3768095" y="959629"/>
            <a:ext cx="71930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</a:rPr>
              <a:t>WSL</a:t>
            </a:r>
          </a:p>
          <a:p>
            <a:r>
              <a:rPr lang="en-US" sz="8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 – WSL2</a:t>
            </a:r>
          </a:p>
        </p:txBody>
      </p:sp>
    </p:spTree>
    <p:extLst>
      <p:ext uri="{BB962C8B-B14F-4D97-AF65-F5344CB8AC3E}">
        <p14:creationId xmlns:p14="http://schemas.microsoft.com/office/powerpoint/2010/main" val="226632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7B87C61-4C29-A246-919F-C20322F68DD5}"/>
              </a:ext>
            </a:extLst>
          </p:cNvPr>
          <p:cNvSpPr/>
          <p:nvPr/>
        </p:nvSpPr>
        <p:spPr>
          <a:xfrm>
            <a:off x="888217" y="3216007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E6BE2-039A-8547-8D3E-2BA5B11878D6}"/>
              </a:ext>
            </a:extLst>
          </p:cNvPr>
          <p:cNvSpPr txBox="1"/>
          <p:nvPr/>
        </p:nvSpPr>
        <p:spPr>
          <a:xfrm>
            <a:off x="4110742" y="1138515"/>
            <a:ext cx="71930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2">
                    <a:lumMod val="50000"/>
                  </a:schemeClr>
                </a:solidFill>
              </a:rPr>
              <a:t>FORM (4)</a:t>
            </a:r>
          </a:p>
          <a:p>
            <a:r>
              <a:rPr lang="en-US" sz="8800" b="1" dirty="0" err="1">
                <a:solidFill>
                  <a:schemeClr val="accent2">
                    <a:lumMod val="50000"/>
                  </a:schemeClr>
                </a:solidFill>
              </a:rPr>
              <a:t>Thực</a:t>
            </a:r>
            <a:r>
              <a:rPr lang="en-US" sz="8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8800" b="1" dirty="0" err="1">
                <a:solidFill>
                  <a:schemeClr val="accent2">
                    <a:lumMod val="50000"/>
                  </a:schemeClr>
                </a:solidFill>
              </a:rPr>
              <a:t>hành</a:t>
            </a:r>
            <a:r>
              <a:rPr lang="en-US" sz="8800" b="1" dirty="0">
                <a:solidFill>
                  <a:schemeClr val="accent2">
                    <a:lumMod val="50000"/>
                  </a:schemeClr>
                </a:solidFill>
              </a:rPr>
              <a:t>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C1687-F4E5-A74A-B19F-F2B2D533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6" y="396606"/>
            <a:ext cx="3039151" cy="2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10503</TotalTime>
  <Words>15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129</cp:revision>
  <dcterms:created xsi:type="dcterms:W3CDTF">2019-04-03T08:15:16Z</dcterms:created>
  <dcterms:modified xsi:type="dcterms:W3CDTF">2020-06-04T01:30:42Z</dcterms:modified>
</cp:coreProperties>
</file>